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82" r:id="rId4"/>
    <p:sldId id="264" r:id="rId5"/>
    <p:sldId id="283" r:id="rId6"/>
    <p:sldId id="263" r:id="rId7"/>
    <p:sldId id="28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9" r:id="rId18"/>
    <p:sldId id="280" r:id="rId19"/>
    <p:sldId id="285" r:id="rId20"/>
    <p:sldId id="286" r:id="rId21"/>
    <p:sldId id="287" r:id="rId22"/>
    <p:sldId id="288" r:id="rId23"/>
    <p:sldId id="289" r:id="rId24"/>
    <p:sldId id="292" r:id="rId25"/>
    <p:sldId id="290" r:id="rId26"/>
    <p:sldId id="276" r:id="rId27"/>
    <p:sldId id="293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FUSION PROJECT</a:t>
            </a:r>
            <a:br>
              <a:rPr lang="en-US" dirty="0" smtClean="0"/>
            </a:br>
            <a:r>
              <a:rPr lang="en-US" sz="3200" dirty="0" smtClean="0"/>
              <a:t>Panel and Module simulation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0288" y="4251640"/>
            <a:ext cx="6400800" cy="1947333"/>
          </a:xfrm>
        </p:spPr>
        <p:txBody>
          <a:bodyPr>
            <a:normAutofit/>
          </a:bodyPr>
          <a:lstStyle/>
          <a:p>
            <a:r>
              <a:rPr lang="en-US" dirty="0" smtClean="0"/>
              <a:t>		</a:t>
            </a:r>
          </a:p>
          <a:p>
            <a:endParaRPr lang="en-US" dirty="0"/>
          </a:p>
          <a:p>
            <a:r>
              <a:rPr lang="en-US" dirty="0" smtClean="0"/>
              <a:t>										</a:t>
            </a:r>
            <a:r>
              <a:rPr lang="en-US" b="1" dirty="0" smtClean="0"/>
              <a:t>By</a:t>
            </a:r>
          </a:p>
          <a:p>
            <a:r>
              <a:rPr lang="en-US" b="1" dirty="0"/>
              <a:t>	</a:t>
            </a:r>
            <a:r>
              <a:rPr lang="en-US" b="1" dirty="0" smtClean="0"/>
              <a:t>							</a:t>
            </a:r>
            <a:r>
              <a:rPr lang="en-US" b="1" dirty="0" smtClean="0"/>
              <a:t>      J.MEGALA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4499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xmlns="" val="12783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995"/>
          </a:xfrm>
        </p:spPr>
      </p:pic>
    </p:spTree>
    <p:extLst>
      <p:ext uri="{BB962C8B-B14F-4D97-AF65-F5344CB8AC3E}">
        <p14:creationId xmlns:p14="http://schemas.microsoft.com/office/powerpoint/2010/main" xmlns="" val="11262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</p:spPr>
      </p:pic>
    </p:spTree>
    <p:extLst>
      <p:ext uri="{BB962C8B-B14F-4D97-AF65-F5344CB8AC3E}">
        <p14:creationId xmlns:p14="http://schemas.microsoft.com/office/powerpoint/2010/main" xmlns="" val="29115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xmlns="" val="38992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xmlns="" val="17373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xmlns="" val="19280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xmlns="" val="19855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35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21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indialo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6125"/>
            <a:ext cx="12192001" cy="685800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9713822" cy="3615267"/>
          </a:xfrm>
        </p:spPr>
        <p:txBody>
          <a:bodyPr/>
          <a:lstStyle/>
          <a:p>
            <a:r>
              <a:rPr lang="en-US" sz="2400" dirty="0" smtClean="0"/>
              <a:t>The main objective is to meet a standardized software</a:t>
            </a:r>
          </a:p>
          <a:p>
            <a:r>
              <a:rPr lang="en-US" sz="2400" dirty="0" smtClean="0"/>
              <a:t> That can replicate the original fire safety devices and modules and continuously provides the input to the main panel.</a:t>
            </a:r>
          </a:p>
          <a:p>
            <a:r>
              <a:rPr lang="en-US" sz="2400" dirty="0" smtClean="0"/>
              <a:t>Those inputs are used for testing, monitoring and diagnosis purposes.</a:t>
            </a:r>
          </a:p>
          <a:p>
            <a:endParaRPr lang="en-IN" dirty="0" smtClean="0"/>
          </a:p>
          <a:p>
            <a:endParaRPr lang="en-IN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656" y="4774715"/>
            <a:ext cx="9922829" cy="1507067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PANEL   (Main CPU – with Module Design)</a:t>
            </a: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US" sz="2400" dirty="0" smtClean="0"/>
              <a:t>Fire Panel comes up with different design in a Fusion project. The below diagram explains the different variants.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651" y="431075"/>
            <a:ext cx="8151223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ne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8796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adfi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8" y="-1"/>
            <a:ext cx="12167346" cy="6858001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tect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8" y="0"/>
            <a:ext cx="12150212" cy="68580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opu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69"/>
            <a:ext cx="12192000" cy="687922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aul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69"/>
            <a:ext cx="12192000" cy="687922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10733431" cy="40344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Two more features need to be added with the Event Generator</a:t>
            </a:r>
          </a:p>
          <a:p>
            <a:pPr lvl="0"/>
            <a:r>
              <a:rPr lang="en-US" sz="2400" dirty="0"/>
              <a:t>To Enable browse and select configuration file/ event file option to run tests in the batch mode</a:t>
            </a:r>
          </a:p>
          <a:p>
            <a:pPr lvl="0"/>
            <a:r>
              <a:rPr lang="en-US" sz="2400" dirty="0"/>
              <a:t>To Provide a field to record each and every event’s log and other inputs, So that it can be used as a configuration file and also for future testing purpose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07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US" sz="2400" dirty="0" smtClean="0"/>
              <a:t>Features </a:t>
            </a:r>
            <a:r>
              <a:rPr lang="en-US" sz="2400" dirty="0" smtClean="0"/>
              <a:t>need to be added with the Event </a:t>
            </a:r>
            <a:r>
              <a:rPr lang="en-US" sz="2400" dirty="0" smtClean="0"/>
              <a:t>Generator</a:t>
            </a:r>
          </a:p>
          <a:p>
            <a:pPr lvl="0">
              <a:buNone/>
            </a:pPr>
            <a:endParaRPr lang="en-US" sz="2400" dirty="0" smtClean="0"/>
          </a:p>
          <a:p>
            <a:pPr lvl="0"/>
            <a:r>
              <a:rPr lang="en-US" sz="2400" dirty="0" smtClean="0"/>
              <a:t>Embed HMI with the Panel UI</a:t>
            </a:r>
          </a:p>
          <a:p>
            <a:pPr lvl="0"/>
            <a:endParaRPr lang="en-US" sz="2400" dirty="0" smtClean="0"/>
          </a:p>
          <a:p>
            <a:pPr lvl="0"/>
            <a:r>
              <a:rPr lang="en-US" sz="2400" dirty="0" smtClean="0"/>
              <a:t>Dynamically growing panel window</a:t>
            </a:r>
            <a:endParaRPr lang="en-US" sz="2400" dirty="0" smtClean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47" y="2745029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272463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252" y="2462589"/>
            <a:ext cx="8534400" cy="1507067"/>
          </a:xfrm>
        </p:spPr>
        <p:txBody>
          <a:bodyPr/>
          <a:lstStyle/>
          <a:p>
            <a:pPr algn="ctr"/>
            <a:r>
              <a:rPr lang="en-US" dirty="0" smtClean="0"/>
              <a:t>DESIGN OF THE SYSTEM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765" y="222422"/>
            <a:ext cx="10939143" cy="6426572"/>
          </a:xfrm>
        </p:spPr>
      </p:pic>
    </p:spTree>
    <p:extLst>
      <p:ext uri="{BB962C8B-B14F-4D97-AF65-F5344CB8AC3E}">
        <p14:creationId xmlns:p14="http://schemas.microsoft.com/office/powerpoint/2010/main" xmlns="" val="249601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10301651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Qt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Qt is a cross-platform framework, that is usually used as a graphical toolkit, although it is also very helpful in creating CLI applications. Qt uses standard C++ with extensions including signals and slots that simplify handling of events, and this helps in development of both GUI and server applications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10029096" cy="3615267"/>
          </a:xfrm>
        </p:spPr>
        <p:txBody>
          <a:bodyPr/>
          <a:lstStyle/>
          <a:p>
            <a:r>
              <a:rPr lang="en-US" sz="2800" dirty="0"/>
              <a:t>To meet a standardized software that can replicate the original fire safety devices and modules and continuously provides the input to the main panel for testing , monitoring and diagnosis purposes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07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indialo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95966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xmlns="" val="10035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xmlns="" val="6880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91</TotalTime>
  <Words>181</Words>
  <Application>Microsoft Office PowerPoint</Application>
  <PresentationFormat>Custom</PresentationFormat>
  <Paragraphs>27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Slice</vt:lpstr>
      <vt:lpstr>FUSION PROJECT Panel and Module simulation</vt:lpstr>
      <vt:lpstr>Main OBJECTIVE</vt:lpstr>
      <vt:lpstr>DESIGN OF THE SYSTEM</vt:lpstr>
      <vt:lpstr>Slide 4</vt:lpstr>
      <vt:lpstr>Technology used</vt:lpstr>
      <vt:lpstr>PROBLEM STATEMENT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PANEL   (Main CPU – with Module Design) Fire Panel comes up with different design in a Fusion project. The below diagram explains the different variants. </vt:lpstr>
      <vt:lpstr>Slide 21</vt:lpstr>
      <vt:lpstr>Slide 22</vt:lpstr>
      <vt:lpstr>Slide 23</vt:lpstr>
      <vt:lpstr>Slide 24</vt:lpstr>
      <vt:lpstr>Slide 25</vt:lpstr>
      <vt:lpstr>FUTURE WORK</vt:lpstr>
      <vt:lpstr>FUTURE WORK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FOR FINAL VIVA</dc:title>
  <dc:creator>J, Megala</dc:creator>
  <cp:lastModifiedBy>MEKALA</cp:lastModifiedBy>
  <cp:revision>32</cp:revision>
  <dcterms:created xsi:type="dcterms:W3CDTF">2017-04-25T09:50:37Z</dcterms:created>
  <dcterms:modified xsi:type="dcterms:W3CDTF">2017-06-18T18:50:45Z</dcterms:modified>
</cp:coreProperties>
</file>